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4"/>
  </p:notesMasterIdLst>
  <p:handoutMasterIdLst>
    <p:handoutMasterId r:id="rId5"/>
  </p:handoutMasterIdLst>
  <p:sldIdLst>
    <p:sldId id="270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A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38E3EB59-C358-FB43-BD78-085F8376B7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0E629B9-32C9-B149-A653-165457D2EA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E16F3-2808-974D-ABEB-74453ED12A2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EC2E5B6-DBEC-5C46-9204-8AB273766B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"/>
              <a:t>OpenBio 2024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AD4D7F4-67EE-6F48-90DE-BEFEB920CB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59BD0-B911-7941-B922-05C6A1D05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46446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CACE9-2CE5-4409-A195-9ADA0245622F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OpenBio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077F3-E9FD-49E0-891A-82B2FB0A8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50913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8885B-8278-456D-BF14-B95FB7784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65B049-1CDE-4EAE-A345-CDAA0A8D0A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757DE-A7A3-46A2-85D8-58738BC1A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5D83-DB40-1C4E-9327-960F997E1022}" type="datetime8">
              <a:rPr lang="ru-RU" smtClean="0"/>
              <a:t>30.08.2024 01:07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D0BEE-6151-4F11-8624-F1B952529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4D3CC-81C6-4254-AAED-B74B07CDC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27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9B098-BC95-49F3-9279-658DE1422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D78EC-75E9-4A1B-A4D5-46A1D8804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B351A-A3CE-429D-BAE3-86F0528C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8630-D9B9-334A-879C-DCD856A3506B}" type="datetime8">
              <a:rPr lang="ru-RU" smtClean="0"/>
              <a:t>30.08.2024 01:07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1861E-1259-4FDC-850F-EA40DE234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086A2-E7AE-494F-8C2F-16F7D90C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72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0CFA78-6BB7-45E0-AE9B-49A461929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569B58-64BA-4B52-A5E8-269F07BB4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023BE-9175-4E7E-8815-9C289E2C9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A70D-6F1A-DB4E-88F3-7F4840741E52}" type="datetime8">
              <a:rPr lang="ru-RU" smtClean="0"/>
              <a:t>30.08.2024 01:07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78695-2A1A-4981-87C3-BBC7A215C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F96E9-9ECA-4A7B-B08E-BBA4EC42C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66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2006-869D-41AC-A9D4-2F1697DAB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A62D0-4A1E-4A67-917F-A6305A3BE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87A6E-6EFC-4A09-AAB1-9815ADE3D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3CD1C-605D-EB42-B17B-9E696CE8C6D6}" type="datetime8">
              <a:rPr lang="ru-RU" smtClean="0"/>
              <a:t>30.08.2024 01:07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6E7BD-A8C5-4AB5-AF71-C55129F9F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38ED0-C676-42AD-BF83-3DD818FA1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28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20DB4-7301-42CC-BBF2-9230D859D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664E0-F14E-4BF5-B920-0C19F6A10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149B8-8967-4B91-9450-CC2E181DA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652A-3908-6044-A38C-EE952EC84449}" type="datetime8">
              <a:rPr lang="ru-RU" smtClean="0"/>
              <a:t>30.08.2024 01:07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72C24-4759-461E-B15C-6A9B2AB59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91911-3846-4B66-AD51-B6FAB919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83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34B67-356C-47EB-BC21-E4BB8A20E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3FF8D-2462-4949-A36C-CFF7B40A99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0CE8E7-BCA8-4282-8D2B-30D9E47A1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2E210-2D4B-47AD-975F-A7CA37F5B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FB28-290A-2842-9321-F2BAFF203A3D}" type="datetime8">
              <a:rPr lang="ru-RU" smtClean="0"/>
              <a:t>30.08.2024 01:07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49B40-21BF-45CE-8060-E6505486F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8B8D0-CE3B-42ED-8122-E252E01A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59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A72FD-DF2C-4E02-ADE8-271865C5C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9E2BD-39B7-46FF-8B67-BA65201EB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C0FAB-FD86-41F4-9449-7236B197C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B0EA90-B55E-4EDE-9860-E2E9EA1D1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3A11BA-F620-4C0F-9C33-07CC314318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0B4A43-8686-4656-88D4-9D0177A07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07F-70D7-9E49-A79A-447B31643066}" type="datetime8">
              <a:rPr lang="ru-RU" smtClean="0"/>
              <a:t>30.08.2024 01:07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82B280-4A41-4BB4-89CC-2D3B3F03E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0E2F08-958D-4F78-811E-3543866F7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76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3D73B-B5F0-4B66-9A97-E2E3817D0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D866BB-4E21-4F80-BEBB-930F73F18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090F-7FD4-7747-B0C9-26C328847C3E}" type="datetime8">
              <a:rPr lang="ru-RU" smtClean="0"/>
              <a:t>30.08.2024 01:07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C42018-E946-40F9-8A2B-86C28080D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CAC5AD-A95B-499B-BCA1-7BF7C4B0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35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014269-2D37-4B1F-A33A-AAD2FA92F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8A3D-5CBE-3040-A78B-93876207A389}" type="datetime8">
              <a:rPr lang="ru-RU" smtClean="0"/>
              <a:t>30.08.2024 01:07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FE350-3928-4171-B1D4-BCBC3625C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5235C-18CB-4757-966A-FE01A05FB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00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56662-4544-428F-9709-92FAF316E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7D295-9A3D-4CE9-B1C0-FC69832D8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609FED-E6BD-438F-8144-3F65BB0D8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BB5B0-A5C9-49C5-97E7-045BF98BA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5024-4D1E-FD41-8DC3-15C395330090}" type="datetime8">
              <a:rPr lang="ru-RU" smtClean="0"/>
              <a:t>30.08.2024 01:07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270A5-31CC-41AA-B6C6-DA9204B2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91EA71-9D45-4706-9933-BC77D03A1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66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B6EE-4B0F-4D34-932C-D9752AB48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E292B7-EBEB-4DC2-83D9-4177225A7D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C74854-6240-488F-A3F7-3D4658A76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CD220-6BA2-4D76-9C89-F8F1030EB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F8EA-5035-534A-BF80-168FA9B927FF}" type="datetime8">
              <a:rPr lang="ru-RU" smtClean="0"/>
              <a:t>30.08.2024 01:07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A72C5-73A6-44D0-8925-2E20CE202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B32C5-70C5-4D7A-B860-782C65DF3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77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4BE21B-89EA-4EF4-B2E0-D52AD15B5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FFDF8-DC81-4E86-BDB2-1D0D03D2A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ECF00-42F3-4BAF-840F-7CE4ACFB7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33A7-FE4A-2D46-9948-8D1F7FFBCE70}" type="datetime8">
              <a:rPr lang="ru-RU" smtClean="0"/>
              <a:t>30.08.2024 01:07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317B0-0B42-4FBA-B926-E87097C3E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D4993-00D0-4C66-9001-9E64EA1C2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2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8E88D-1F4E-4B36-B4A0-EA5AC2424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5696" y="1735680"/>
            <a:ext cx="6891454" cy="2387600"/>
          </a:xfrm>
        </p:spPr>
        <p:txBody>
          <a:bodyPr anchor="t">
            <a:normAutofit/>
          </a:bodyPr>
          <a:lstStyle/>
          <a:p>
            <a:pPr algn="l"/>
            <a:r>
              <a:rPr lang="ru-RU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ТЕМА ПРЕЗЕНТАЦИИ,</a:t>
            </a:r>
            <a:r>
              <a:rPr lang="en-US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 2</a:t>
            </a:r>
            <a:r>
              <a:rPr lang="ru-RU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4 ПТ</a:t>
            </a:r>
            <a:br>
              <a:rPr lang="en-US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en-US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OPEN SANS BOLD </a:t>
            </a:r>
            <a:r>
              <a:rPr lang="ru-RU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ИЛИ </a:t>
            </a:r>
            <a:r>
              <a:rPr lang="en-US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ARIAL BOLD</a:t>
            </a:r>
            <a:br>
              <a:rPr lang="ru-RU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en-US" sz="2400" b="1" dirty="0" err="1">
                <a:latin typeface="Open Sans" pitchFamily="2" charset="0"/>
                <a:ea typeface="Open Sans" pitchFamily="2" charset="0"/>
                <a:cs typeface="Open Sans" pitchFamily="2" charset="0"/>
              </a:rPr>
              <a:t>В</a:t>
            </a:r>
            <a:r>
              <a:rPr lang="ru-RU" sz="2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СЕ ПРОПИСНЫЕ</a:t>
            </a:r>
            <a:endParaRPr lang="en-GB" sz="24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97CA4-BD51-4AD8-9D33-56E11F8931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8239" y="4121364"/>
            <a:ext cx="5616498" cy="1655762"/>
          </a:xfrm>
        </p:spPr>
        <p:txBody>
          <a:bodyPr anchor="t">
            <a:normAutofit/>
          </a:bodyPr>
          <a:lstStyle/>
          <a:p>
            <a:pPr algn="l"/>
            <a:r>
              <a:rPr lang="ru-RU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Авторы презентации,</a:t>
            </a:r>
            <a:r>
              <a:rPr lang="en-US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 </a:t>
            </a:r>
            <a:r>
              <a:rPr lang="ru-RU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12 </a:t>
            </a:r>
            <a:r>
              <a:rPr lang="ru-RU" sz="1400" cap="none" dirty="0" err="1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пт</a:t>
            </a:r>
            <a:endParaRPr lang="en-GB" sz="1400" dirty="0">
              <a:effectLst/>
              <a:latin typeface="Open Sans Light" pitchFamily="2" charset="0"/>
              <a:ea typeface="Open Sans Light" pitchFamily="2" charset="0"/>
              <a:cs typeface="Open Sans Light" pitchFamily="2" charset="0"/>
            </a:endParaRPr>
          </a:p>
          <a:p>
            <a:pPr algn="l"/>
            <a:r>
              <a:rPr lang="ru-RU" sz="1400" cap="none" dirty="0" err="1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O</a:t>
            </a:r>
            <a:r>
              <a:rPr lang="en-US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pen Sans Light </a:t>
            </a:r>
            <a:r>
              <a:rPr lang="ru-RU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или </a:t>
            </a:r>
            <a:r>
              <a:rPr lang="ru-RU" sz="1400" cap="none" dirty="0" err="1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A</a:t>
            </a:r>
            <a:r>
              <a:rPr lang="en-US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rial Regular (</a:t>
            </a:r>
            <a:r>
              <a:rPr lang="en-US" sz="1400" cap="none" dirty="0" err="1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О</a:t>
            </a:r>
            <a:r>
              <a:rPr lang="ru-RU" sz="1400" cap="none" dirty="0" err="1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бычный</a:t>
            </a:r>
            <a:r>
              <a:rPr lang="en-US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)</a:t>
            </a:r>
            <a:endParaRPr lang="ru-RU" sz="1400" cap="none" dirty="0">
              <a:latin typeface="Open Sans Light" pitchFamily="2" charset="0"/>
              <a:ea typeface="Open Sans Light" pitchFamily="2" charset="0"/>
              <a:cs typeface="Open Sans Light" pitchFamily="2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693D9E2-F893-8946-99BC-D73087E60A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4682997" cy="6858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FCF66B7-C4F1-C24A-B490-877C8DC2D5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55" y="1787494"/>
            <a:ext cx="2606675" cy="302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441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76B212C-E7EC-B044-9A7F-0764C04E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197292D-7663-3C4A-9194-66BEAA8616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16200000">
            <a:off x="-3194939" y="3189515"/>
            <a:ext cx="6858000" cy="478971"/>
          </a:xfrm>
          <a:custGeom>
            <a:avLst/>
            <a:gdLst/>
            <a:ahLst/>
            <a:cxnLst/>
            <a:rect l="l" t="t" r="r" b="b"/>
            <a:pathLst>
              <a:path w="6858000" h="478971">
                <a:moveTo>
                  <a:pt x="426772" y="327284"/>
                </a:moveTo>
                <a:cubicBezTo>
                  <a:pt x="426772" y="341701"/>
                  <a:pt x="424756" y="354181"/>
                  <a:pt x="420726" y="364723"/>
                </a:cubicBezTo>
                <a:cubicBezTo>
                  <a:pt x="416695" y="375265"/>
                  <a:pt x="410474" y="383404"/>
                  <a:pt x="402064" y="389140"/>
                </a:cubicBezTo>
                <a:cubicBezTo>
                  <a:pt x="393654" y="394876"/>
                  <a:pt x="382860" y="397744"/>
                  <a:pt x="369682" y="397744"/>
                </a:cubicBezTo>
                <a:cubicBezTo>
                  <a:pt x="356582" y="397744"/>
                  <a:pt x="345788" y="394876"/>
                  <a:pt x="337301" y="389140"/>
                </a:cubicBezTo>
                <a:cubicBezTo>
                  <a:pt x="328813" y="383404"/>
                  <a:pt x="322515" y="375265"/>
                  <a:pt x="318406" y="364723"/>
                </a:cubicBezTo>
                <a:cubicBezTo>
                  <a:pt x="314298" y="354181"/>
                  <a:pt x="312244" y="341701"/>
                  <a:pt x="312244" y="327284"/>
                </a:cubicBezTo>
                <a:cubicBezTo>
                  <a:pt x="312244" y="312788"/>
                  <a:pt x="314317" y="300328"/>
                  <a:pt x="318465" y="289902"/>
                </a:cubicBezTo>
                <a:cubicBezTo>
                  <a:pt x="322612" y="279476"/>
                  <a:pt x="328948" y="271434"/>
                  <a:pt x="337475" y="265776"/>
                </a:cubicBezTo>
                <a:cubicBezTo>
                  <a:pt x="346002" y="260117"/>
                  <a:pt x="356854" y="257288"/>
                  <a:pt x="370031" y="257288"/>
                </a:cubicBezTo>
                <a:cubicBezTo>
                  <a:pt x="389487" y="257288"/>
                  <a:pt x="403808" y="263470"/>
                  <a:pt x="412994" y="275833"/>
                </a:cubicBezTo>
                <a:cubicBezTo>
                  <a:pt x="422179" y="288197"/>
                  <a:pt x="426772" y="305347"/>
                  <a:pt x="426772" y="327284"/>
                </a:cubicBezTo>
                <a:close/>
                <a:moveTo>
                  <a:pt x="447585" y="327284"/>
                </a:moveTo>
                <a:cubicBezTo>
                  <a:pt x="447585" y="309533"/>
                  <a:pt x="444620" y="294127"/>
                  <a:pt x="438690" y="281066"/>
                </a:cubicBezTo>
                <a:cubicBezTo>
                  <a:pt x="432760" y="268004"/>
                  <a:pt x="424039" y="257869"/>
                  <a:pt x="412529" y="250660"/>
                </a:cubicBezTo>
                <a:cubicBezTo>
                  <a:pt x="401018" y="243452"/>
                  <a:pt x="386852" y="239847"/>
                  <a:pt x="370031" y="239847"/>
                </a:cubicBezTo>
                <a:cubicBezTo>
                  <a:pt x="352435" y="239847"/>
                  <a:pt x="337804" y="243490"/>
                  <a:pt x="326138" y="250777"/>
                </a:cubicBezTo>
                <a:cubicBezTo>
                  <a:pt x="314473" y="258063"/>
                  <a:pt x="305771" y="268256"/>
                  <a:pt x="300035" y="281356"/>
                </a:cubicBezTo>
                <a:cubicBezTo>
                  <a:pt x="294299" y="294456"/>
                  <a:pt x="291431" y="309688"/>
                  <a:pt x="291431" y="327051"/>
                </a:cubicBezTo>
                <a:cubicBezTo>
                  <a:pt x="291431" y="340151"/>
                  <a:pt x="293040" y="352088"/>
                  <a:pt x="296257" y="362863"/>
                </a:cubicBezTo>
                <a:cubicBezTo>
                  <a:pt x="299473" y="373637"/>
                  <a:pt x="304318" y="382900"/>
                  <a:pt x="310791" y="390652"/>
                </a:cubicBezTo>
                <a:cubicBezTo>
                  <a:pt x="317263" y="398403"/>
                  <a:pt x="325402" y="404372"/>
                  <a:pt x="335208" y="408558"/>
                </a:cubicBezTo>
                <a:cubicBezTo>
                  <a:pt x="345013" y="412744"/>
                  <a:pt x="356505" y="414836"/>
                  <a:pt x="369682" y="414836"/>
                </a:cubicBezTo>
                <a:cubicBezTo>
                  <a:pt x="382472" y="414836"/>
                  <a:pt x="393712" y="412744"/>
                  <a:pt x="403401" y="408558"/>
                </a:cubicBezTo>
                <a:cubicBezTo>
                  <a:pt x="413091" y="404372"/>
                  <a:pt x="421210" y="398423"/>
                  <a:pt x="427760" y="390710"/>
                </a:cubicBezTo>
                <a:cubicBezTo>
                  <a:pt x="434310" y="382997"/>
                  <a:pt x="439252" y="373773"/>
                  <a:pt x="442585" y="363037"/>
                </a:cubicBezTo>
                <a:cubicBezTo>
                  <a:pt x="445918" y="352301"/>
                  <a:pt x="447585" y="340384"/>
                  <a:pt x="447585" y="327284"/>
                </a:cubicBezTo>
                <a:close/>
                <a:moveTo>
                  <a:pt x="568331" y="292983"/>
                </a:moveTo>
                <a:cubicBezTo>
                  <a:pt x="568331" y="301665"/>
                  <a:pt x="566509" y="308622"/>
                  <a:pt x="562866" y="313854"/>
                </a:cubicBezTo>
                <a:cubicBezTo>
                  <a:pt x="559223" y="319086"/>
                  <a:pt x="553777" y="322865"/>
                  <a:pt x="546530" y="325191"/>
                </a:cubicBezTo>
                <a:cubicBezTo>
                  <a:pt x="539282" y="327516"/>
                  <a:pt x="530232" y="328679"/>
                  <a:pt x="519380" y="328679"/>
                </a:cubicBezTo>
                <a:lnTo>
                  <a:pt x="500893" y="328679"/>
                </a:lnTo>
                <a:lnTo>
                  <a:pt x="500893" y="259381"/>
                </a:lnTo>
                <a:lnTo>
                  <a:pt x="523682" y="259381"/>
                </a:lnTo>
                <a:cubicBezTo>
                  <a:pt x="539030" y="259381"/>
                  <a:pt x="550309" y="262152"/>
                  <a:pt x="557517" y="267694"/>
                </a:cubicBezTo>
                <a:cubicBezTo>
                  <a:pt x="564726" y="273237"/>
                  <a:pt x="568331" y="281666"/>
                  <a:pt x="568331" y="292983"/>
                </a:cubicBezTo>
                <a:close/>
                <a:moveTo>
                  <a:pt x="588795" y="292169"/>
                </a:moveTo>
                <a:cubicBezTo>
                  <a:pt x="588795" y="276201"/>
                  <a:pt x="583737" y="263935"/>
                  <a:pt x="573621" y="255369"/>
                </a:cubicBezTo>
                <a:cubicBezTo>
                  <a:pt x="563505" y="246804"/>
                  <a:pt x="547479" y="242521"/>
                  <a:pt x="525543" y="242521"/>
                </a:cubicBezTo>
                <a:lnTo>
                  <a:pt x="481127" y="242521"/>
                </a:lnTo>
                <a:lnTo>
                  <a:pt x="481127" y="412511"/>
                </a:lnTo>
                <a:lnTo>
                  <a:pt x="500893" y="412511"/>
                </a:lnTo>
                <a:lnTo>
                  <a:pt x="500893" y="345655"/>
                </a:lnTo>
                <a:lnTo>
                  <a:pt x="521589" y="345655"/>
                </a:lnTo>
                <a:cubicBezTo>
                  <a:pt x="533992" y="345655"/>
                  <a:pt x="544476" y="344240"/>
                  <a:pt x="553041" y="341411"/>
                </a:cubicBezTo>
                <a:cubicBezTo>
                  <a:pt x="561606" y="338581"/>
                  <a:pt x="568524" y="334706"/>
                  <a:pt x="573795" y="329783"/>
                </a:cubicBezTo>
                <a:cubicBezTo>
                  <a:pt x="579066" y="324861"/>
                  <a:pt x="582884" y="319164"/>
                  <a:pt x="585248" y="312691"/>
                </a:cubicBezTo>
                <a:cubicBezTo>
                  <a:pt x="587612" y="306219"/>
                  <a:pt x="588795" y="299378"/>
                  <a:pt x="588795" y="292169"/>
                </a:cubicBezTo>
                <a:close/>
                <a:moveTo>
                  <a:pt x="718647" y="242521"/>
                </a:moveTo>
                <a:lnTo>
                  <a:pt x="624002" y="242521"/>
                </a:lnTo>
                <a:lnTo>
                  <a:pt x="624002" y="412511"/>
                </a:lnTo>
                <a:lnTo>
                  <a:pt x="718647" y="412511"/>
                </a:lnTo>
                <a:lnTo>
                  <a:pt x="718647" y="395070"/>
                </a:lnTo>
                <a:lnTo>
                  <a:pt x="643768" y="395070"/>
                </a:lnTo>
                <a:lnTo>
                  <a:pt x="643768" y="332167"/>
                </a:lnTo>
                <a:lnTo>
                  <a:pt x="714345" y="332167"/>
                </a:lnTo>
                <a:lnTo>
                  <a:pt x="714345" y="314959"/>
                </a:lnTo>
                <a:lnTo>
                  <a:pt x="643768" y="314959"/>
                </a:lnTo>
                <a:lnTo>
                  <a:pt x="643768" y="259962"/>
                </a:lnTo>
                <a:lnTo>
                  <a:pt x="718647" y="259962"/>
                </a:lnTo>
                <a:close/>
                <a:moveTo>
                  <a:pt x="890250" y="242521"/>
                </a:moveTo>
                <a:lnTo>
                  <a:pt x="871647" y="242521"/>
                </a:lnTo>
                <a:lnTo>
                  <a:pt x="871647" y="341004"/>
                </a:lnTo>
                <a:cubicBezTo>
                  <a:pt x="871647" y="345965"/>
                  <a:pt x="871744" y="351333"/>
                  <a:pt x="871938" y="357107"/>
                </a:cubicBezTo>
                <a:cubicBezTo>
                  <a:pt x="872131" y="362882"/>
                  <a:pt x="872345" y="368269"/>
                  <a:pt x="872577" y="373269"/>
                </a:cubicBezTo>
                <a:cubicBezTo>
                  <a:pt x="872810" y="378269"/>
                  <a:pt x="873003" y="382125"/>
                  <a:pt x="873159" y="384838"/>
                </a:cubicBezTo>
                <a:lnTo>
                  <a:pt x="872345" y="384838"/>
                </a:lnTo>
                <a:lnTo>
                  <a:pt x="780025" y="242521"/>
                </a:lnTo>
                <a:lnTo>
                  <a:pt x="757352" y="242521"/>
                </a:lnTo>
                <a:lnTo>
                  <a:pt x="757352" y="412511"/>
                </a:lnTo>
                <a:lnTo>
                  <a:pt x="775723" y="412511"/>
                </a:lnTo>
                <a:lnTo>
                  <a:pt x="775723" y="314843"/>
                </a:lnTo>
                <a:cubicBezTo>
                  <a:pt x="775723" y="309184"/>
                  <a:pt x="775626" y="303622"/>
                  <a:pt x="775432" y="298157"/>
                </a:cubicBezTo>
                <a:cubicBezTo>
                  <a:pt x="775238" y="292693"/>
                  <a:pt x="774986" y="287538"/>
                  <a:pt x="774676" y="282693"/>
                </a:cubicBezTo>
                <a:cubicBezTo>
                  <a:pt x="774366" y="277849"/>
                  <a:pt x="774095" y="273527"/>
                  <a:pt x="773862" y="269729"/>
                </a:cubicBezTo>
                <a:lnTo>
                  <a:pt x="774792" y="269729"/>
                </a:lnTo>
                <a:lnTo>
                  <a:pt x="867461" y="412511"/>
                </a:lnTo>
                <a:lnTo>
                  <a:pt x="890250" y="412511"/>
                </a:lnTo>
                <a:close/>
                <a:moveTo>
                  <a:pt x="1029949" y="286705"/>
                </a:moveTo>
                <a:cubicBezTo>
                  <a:pt x="1029949" y="296084"/>
                  <a:pt x="1027100" y="303215"/>
                  <a:pt x="1021403" y="308099"/>
                </a:cubicBezTo>
                <a:cubicBezTo>
                  <a:pt x="1015706" y="312982"/>
                  <a:pt x="1005454" y="315424"/>
                  <a:pt x="990649" y="315424"/>
                </a:cubicBezTo>
                <a:lnTo>
                  <a:pt x="958093" y="315424"/>
                </a:lnTo>
                <a:lnTo>
                  <a:pt x="958093" y="259381"/>
                </a:lnTo>
                <a:lnTo>
                  <a:pt x="987393" y="259381"/>
                </a:lnTo>
                <a:cubicBezTo>
                  <a:pt x="1002199" y="259381"/>
                  <a:pt x="1012993" y="261512"/>
                  <a:pt x="1019775" y="265776"/>
                </a:cubicBezTo>
                <a:cubicBezTo>
                  <a:pt x="1026558" y="270039"/>
                  <a:pt x="1029949" y="277015"/>
                  <a:pt x="1029949" y="286705"/>
                </a:cubicBezTo>
                <a:close/>
                <a:moveTo>
                  <a:pt x="1034949" y="362747"/>
                </a:moveTo>
                <a:cubicBezTo>
                  <a:pt x="1034949" y="372823"/>
                  <a:pt x="1031809" y="380827"/>
                  <a:pt x="1025531" y="386757"/>
                </a:cubicBezTo>
                <a:cubicBezTo>
                  <a:pt x="1019252" y="392687"/>
                  <a:pt x="1008555" y="395652"/>
                  <a:pt x="993440" y="395652"/>
                </a:cubicBezTo>
                <a:lnTo>
                  <a:pt x="958093" y="395652"/>
                </a:lnTo>
                <a:lnTo>
                  <a:pt x="958093" y="332051"/>
                </a:lnTo>
                <a:lnTo>
                  <a:pt x="991695" y="332051"/>
                </a:lnTo>
                <a:cubicBezTo>
                  <a:pt x="1002237" y="332051"/>
                  <a:pt x="1010667" y="333272"/>
                  <a:pt x="1016985" y="335713"/>
                </a:cubicBezTo>
                <a:cubicBezTo>
                  <a:pt x="1023302" y="338155"/>
                  <a:pt x="1027875" y="341663"/>
                  <a:pt x="1030705" y="346236"/>
                </a:cubicBezTo>
                <a:cubicBezTo>
                  <a:pt x="1033534" y="350809"/>
                  <a:pt x="1034949" y="356313"/>
                  <a:pt x="1034949" y="362747"/>
                </a:cubicBezTo>
                <a:close/>
                <a:moveTo>
                  <a:pt x="1055994" y="364142"/>
                </a:moveTo>
                <a:cubicBezTo>
                  <a:pt x="1055994" y="355538"/>
                  <a:pt x="1054366" y="348445"/>
                  <a:pt x="1051110" y="342864"/>
                </a:cubicBezTo>
                <a:cubicBezTo>
                  <a:pt x="1047855" y="337283"/>
                  <a:pt x="1043359" y="332942"/>
                  <a:pt x="1037623" y="329842"/>
                </a:cubicBezTo>
                <a:cubicBezTo>
                  <a:pt x="1031887" y="326741"/>
                  <a:pt x="1025298" y="324609"/>
                  <a:pt x="1017857" y="323447"/>
                </a:cubicBezTo>
                <a:lnTo>
                  <a:pt x="1017857" y="322284"/>
                </a:lnTo>
                <a:cubicBezTo>
                  <a:pt x="1024911" y="320966"/>
                  <a:pt x="1030840" y="318602"/>
                  <a:pt x="1035646" y="315191"/>
                </a:cubicBezTo>
                <a:cubicBezTo>
                  <a:pt x="1040452" y="311781"/>
                  <a:pt x="1044115" y="307459"/>
                  <a:pt x="1046634" y="302227"/>
                </a:cubicBezTo>
                <a:cubicBezTo>
                  <a:pt x="1049153" y="296995"/>
                  <a:pt x="1050413" y="291084"/>
                  <a:pt x="1050413" y="284496"/>
                </a:cubicBezTo>
                <a:cubicBezTo>
                  <a:pt x="1050413" y="269225"/>
                  <a:pt x="1045064" y="258412"/>
                  <a:pt x="1034367" y="252056"/>
                </a:cubicBezTo>
                <a:cubicBezTo>
                  <a:pt x="1023670" y="245699"/>
                  <a:pt x="1007702" y="242521"/>
                  <a:pt x="986463" y="242521"/>
                </a:cubicBezTo>
                <a:lnTo>
                  <a:pt x="938327" y="242521"/>
                </a:lnTo>
                <a:lnTo>
                  <a:pt x="938327" y="412511"/>
                </a:lnTo>
                <a:lnTo>
                  <a:pt x="996811" y="412511"/>
                </a:lnTo>
                <a:cubicBezTo>
                  <a:pt x="1008904" y="412511"/>
                  <a:pt x="1019368" y="410670"/>
                  <a:pt x="1028205" y="406988"/>
                </a:cubicBezTo>
                <a:cubicBezTo>
                  <a:pt x="1037042" y="403306"/>
                  <a:pt x="1043882" y="397861"/>
                  <a:pt x="1048727" y="390652"/>
                </a:cubicBezTo>
                <a:cubicBezTo>
                  <a:pt x="1053572" y="383443"/>
                  <a:pt x="1055994" y="374606"/>
                  <a:pt x="1055994" y="364142"/>
                </a:cubicBezTo>
                <a:close/>
                <a:moveTo>
                  <a:pt x="1110493" y="242521"/>
                </a:moveTo>
                <a:lnTo>
                  <a:pt x="1090727" y="242521"/>
                </a:lnTo>
                <a:lnTo>
                  <a:pt x="1090727" y="412511"/>
                </a:lnTo>
                <a:lnTo>
                  <a:pt x="1110493" y="412511"/>
                </a:lnTo>
                <a:close/>
                <a:moveTo>
                  <a:pt x="1284022" y="327284"/>
                </a:moveTo>
                <a:cubicBezTo>
                  <a:pt x="1284022" y="341701"/>
                  <a:pt x="1282006" y="354181"/>
                  <a:pt x="1277976" y="364723"/>
                </a:cubicBezTo>
                <a:cubicBezTo>
                  <a:pt x="1273945" y="375265"/>
                  <a:pt x="1267724" y="383404"/>
                  <a:pt x="1259314" y="389140"/>
                </a:cubicBezTo>
                <a:cubicBezTo>
                  <a:pt x="1250904" y="394876"/>
                  <a:pt x="1240110" y="397744"/>
                  <a:pt x="1226932" y="397744"/>
                </a:cubicBezTo>
                <a:cubicBezTo>
                  <a:pt x="1213832" y="397744"/>
                  <a:pt x="1203038" y="394876"/>
                  <a:pt x="1194551" y="389140"/>
                </a:cubicBezTo>
                <a:cubicBezTo>
                  <a:pt x="1186063" y="383404"/>
                  <a:pt x="1179765" y="375265"/>
                  <a:pt x="1175656" y="364723"/>
                </a:cubicBezTo>
                <a:cubicBezTo>
                  <a:pt x="1171548" y="354181"/>
                  <a:pt x="1169494" y="341701"/>
                  <a:pt x="1169494" y="327284"/>
                </a:cubicBezTo>
                <a:cubicBezTo>
                  <a:pt x="1169494" y="312788"/>
                  <a:pt x="1171567" y="300328"/>
                  <a:pt x="1175714" y="289902"/>
                </a:cubicBezTo>
                <a:cubicBezTo>
                  <a:pt x="1179861" y="279476"/>
                  <a:pt x="1186198" y="271434"/>
                  <a:pt x="1194725" y="265776"/>
                </a:cubicBezTo>
                <a:cubicBezTo>
                  <a:pt x="1203252" y="260117"/>
                  <a:pt x="1214104" y="257288"/>
                  <a:pt x="1227281" y="257288"/>
                </a:cubicBezTo>
                <a:cubicBezTo>
                  <a:pt x="1246737" y="257288"/>
                  <a:pt x="1261058" y="263470"/>
                  <a:pt x="1270244" y="275833"/>
                </a:cubicBezTo>
                <a:cubicBezTo>
                  <a:pt x="1279429" y="288197"/>
                  <a:pt x="1284022" y="305347"/>
                  <a:pt x="1284022" y="327284"/>
                </a:cubicBezTo>
                <a:close/>
                <a:moveTo>
                  <a:pt x="1304834" y="327284"/>
                </a:moveTo>
                <a:cubicBezTo>
                  <a:pt x="1304834" y="309533"/>
                  <a:pt x="1301870" y="294127"/>
                  <a:pt x="1295940" y="281066"/>
                </a:cubicBezTo>
                <a:cubicBezTo>
                  <a:pt x="1290010" y="268004"/>
                  <a:pt x="1281289" y="257869"/>
                  <a:pt x="1269778" y="250660"/>
                </a:cubicBezTo>
                <a:cubicBezTo>
                  <a:pt x="1258268" y="243452"/>
                  <a:pt x="1244102" y="239847"/>
                  <a:pt x="1227281" y="239847"/>
                </a:cubicBezTo>
                <a:cubicBezTo>
                  <a:pt x="1209685" y="239847"/>
                  <a:pt x="1195054" y="243490"/>
                  <a:pt x="1183388" y="250777"/>
                </a:cubicBezTo>
                <a:cubicBezTo>
                  <a:pt x="1171722" y="258063"/>
                  <a:pt x="1163021" y="268256"/>
                  <a:pt x="1157285" y="281356"/>
                </a:cubicBezTo>
                <a:cubicBezTo>
                  <a:pt x="1151549" y="294456"/>
                  <a:pt x="1148681" y="309688"/>
                  <a:pt x="1148681" y="327051"/>
                </a:cubicBezTo>
                <a:cubicBezTo>
                  <a:pt x="1148681" y="340151"/>
                  <a:pt x="1150290" y="352088"/>
                  <a:pt x="1153507" y="362863"/>
                </a:cubicBezTo>
                <a:cubicBezTo>
                  <a:pt x="1156723" y="373637"/>
                  <a:pt x="1161568" y="382900"/>
                  <a:pt x="1168041" y="390652"/>
                </a:cubicBezTo>
                <a:cubicBezTo>
                  <a:pt x="1174513" y="398403"/>
                  <a:pt x="1182652" y="404372"/>
                  <a:pt x="1192458" y="408558"/>
                </a:cubicBezTo>
                <a:cubicBezTo>
                  <a:pt x="1202263" y="412744"/>
                  <a:pt x="1213755" y="414836"/>
                  <a:pt x="1226932" y="414836"/>
                </a:cubicBezTo>
                <a:cubicBezTo>
                  <a:pt x="1239722" y="414836"/>
                  <a:pt x="1250962" y="412744"/>
                  <a:pt x="1260651" y="408558"/>
                </a:cubicBezTo>
                <a:cubicBezTo>
                  <a:pt x="1270340" y="404372"/>
                  <a:pt x="1278460" y="398423"/>
                  <a:pt x="1285010" y="390710"/>
                </a:cubicBezTo>
                <a:cubicBezTo>
                  <a:pt x="1291560" y="382997"/>
                  <a:pt x="1296502" y="373773"/>
                  <a:pt x="1299835" y="363037"/>
                </a:cubicBezTo>
                <a:cubicBezTo>
                  <a:pt x="1303168" y="352301"/>
                  <a:pt x="1304834" y="340384"/>
                  <a:pt x="1304834" y="327284"/>
                </a:cubicBezTo>
                <a:close/>
                <a:moveTo>
                  <a:pt x="1514454" y="394838"/>
                </a:moveTo>
                <a:lnTo>
                  <a:pt x="1427599" y="394838"/>
                </a:lnTo>
                <a:lnTo>
                  <a:pt x="1427599" y="394024"/>
                </a:lnTo>
                <a:lnTo>
                  <a:pt x="1464574" y="357166"/>
                </a:lnTo>
                <a:cubicBezTo>
                  <a:pt x="1473178" y="348716"/>
                  <a:pt x="1480697" y="340713"/>
                  <a:pt x="1487130" y="333155"/>
                </a:cubicBezTo>
                <a:cubicBezTo>
                  <a:pt x="1493564" y="325598"/>
                  <a:pt x="1498564" y="317962"/>
                  <a:pt x="1502129" y="310250"/>
                </a:cubicBezTo>
                <a:cubicBezTo>
                  <a:pt x="1505695" y="302537"/>
                  <a:pt x="1507478" y="294185"/>
                  <a:pt x="1507478" y="285193"/>
                </a:cubicBezTo>
                <a:cubicBezTo>
                  <a:pt x="1507478" y="275891"/>
                  <a:pt x="1505404" y="267869"/>
                  <a:pt x="1501257" y="261125"/>
                </a:cubicBezTo>
                <a:cubicBezTo>
                  <a:pt x="1497110" y="254381"/>
                  <a:pt x="1491239" y="249188"/>
                  <a:pt x="1483642" y="245544"/>
                </a:cubicBezTo>
                <a:cubicBezTo>
                  <a:pt x="1476046" y="241901"/>
                  <a:pt x="1467015" y="240080"/>
                  <a:pt x="1456551" y="240080"/>
                </a:cubicBezTo>
                <a:cubicBezTo>
                  <a:pt x="1449652" y="240080"/>
                  <a:pt x="1443160" y="240932"/>
                  <a:pt x="1437075" y="242638"/>
                </a:cubicBezTo>
                <a:cubicBezTo>
                  <a:pt x="1430990" y="244343"/>
                  <a:pt x="1425293" y="246668"/>
                  <a:pt x="1419983" y="249614"/>
                </a:cubicBezTo>
                <a:cubicBezTo>
                  <a:pt x="1414673" y="252560"/>
                  <a:pt x="1409771" y="255931"/>
                  <a:pt x="1405275" y="259730"/>
                </a:cubicBezTo>
                <a:lnTo>
                  <a:pt x="1415623" y="272752"/>
                </a:lnTo>
                <a:cubicBezTo>
                  <a:pt x="1422212" y="267636"/>
                  <a:pt x="1428645" y="263683"/>
                  <a:pt x="1434924" y="260892"/>
                </a:cubicBezTo>
                <a:cubicBezTo>
                  <a:pt x="1441203" y="258102"/>
                  <a:pt x="1448412" y="256707"/>
                  <a:pt x="1456551" y="256707"/>
                </a:cubicBezTo>
                <a:cubicBezTo>
                  <a:pt x="1465852" y="256707"/>
                  <a:pt x="1473352" y="259245"/>
                  <a:pt x="1479049" y="264322"/>
                </a:cubicBezTo>
                <a:cubicBezTo>
                  <a:pt x="1484747" y="269400"/>
                  <a:pt x="1487595" y="276744"/>
                  <a:pt x="1487595" y="286356"/>
                </a:cubicBezTo>
                <a:cubicBezTo>
                  <a:pt x="1487595" y="294107"/>
                  <a:pt x="1486084" y="301219"/>
                  <a:pt x="1483061" y="307692"/>
                </a:cubicBezTo>
                <a:cubicBezTo>
                  <a:pt x="1480038" y="314164"/>
                  <a:pt x="1475639" y="320734"/>
                  <a:pt x="1469864" y="327400"/>
                </a:cubicBezTo>
                <a:cubicBezTo>
                  <a:pt x="1464089" y="334066"/>
                  <a:pt x="1456977" y="341663"/>
                  <a:pt x="1448528" y="350189"/>
                </a:cubicBezTo>
                <a:lnTo>
                  <a:pt x="1403066" y="396349"/>
                </a:lnTo>
                <a:lnTo>
                  <a:pt x="1403066" y="412511"/>
                </a:lnTo>
                <a:lnTo>
                  <a:pt x="1514454" y="412511"/>
                </a:lnTo>
                <a:close/>
                <a:moveTo>
                  <a:pt x="1629201" y="327284"/>
                </a:moveTo>
                <a:cubicBezTo>
                  <a:pt x="1629201" y="343174"/>
                  <a:pt x="1627980" y="356390"/>
                  <a:pt x="1625538" y="366932"/>
                </a:cubicBezTo>
                <a:cubicBezTo>
                  <a:pt x="1623096" y="377474"/>
                  <a:pt x="1619182" y="385342"/>
                  <a:pt x="1613795" y="390536"/>
                </a:cubicBezTo>
                <a:cubicBezTo>
                  <a:pt x="1608407" y="395729"/>
                  <a:pt x="1601334" y="398326"/>
                  <a:pt x="1592575" y="398326"/>
                </a:cubicBezTo>
                <a:cubicBezTo>
                  <a:pt x="1583816" y="398326"/>
                  <a:pt x="1576743" y="395710"/>
                  <a:pt x="1571355" y="390477"/>
                </a:cubicBezTo>
                <a:cubicBezTo>
                  <a:pt x="1565968" y="385245"/>
                  <a:pt x="1562073" y="377358"/>
                  <a:pt x="1559670" y="366816"/>
                </a:cubicBezTo>
                <a:cubicBezTo>
                  <a:pt x="1557267" y="356274"/>
                  <a:pt x="1556066" y="343097"/>
                  <a:pt x="1556066" y="327284"/>
                </a:cubicBezTo>
                <a:cubicBezTo>
                  <a:pt x="1556066" y="311703"/>
                  <a:pt x="1557248" y="298661"/>
                  <a:pt x="1559612" y="288158"/>
                </a:cubicBezTo>
                <a:cubicBezTo>
                  <a:pt x="1561976" y="277655"/>
                  <a:pt x="1565833" y="269748"/>
                  <a:pt x="1571181" y="264439"/>
                </a:cubicBezTo>
                <a:cubicBezTo>
                  <a:pt x="1576530" y="259129"/>
                  <a:pt x="1583661" y="256474"/>
                  <a:pt x="1592575" y="256474"/>
                </a:cubicBezTo>
                <a:cubicBezTo>
                  <a:pt x="1601489" y="256474"/>
                  <a:pt x="1608621" y="259129"/>
                  <a:pt x="1613969" y="264439"/>
                </a:cubicBezTo>
                <a:cubicBezTo>
                  <a:pt x="1619318" y="269748"/>
                  <a:pt x="1623193" y="277655"/>
                  <a:pt x="1625596" y="288158"/>
                </a:cubicBezTo>
                <a:cubicBezTo>
                  <a:pt x="1627999" y="298661"/>
                  <a:pt x="1629201" y="311703"/>
                  <a:pt x="1629201" y="327284"/>
                </a:cubicBezTo>
                <a:close/>
                <a:moveTo>
                  <a:pt x="1648734" y="327284"/>
                </a:moveTo>
                <a:cubicBezTo>
                  <a:pt x="1648734" y="308990"/>
                  <a:pt x="1646719" y="293313"/>
                  <a:pt x="1642688" y="280252"/>
                </a:cubicBezTo>
                <a:cubicBezTo>
                  <a:pt x="1638657" y="267190"/>
                  <a:pt x="1632495" y="257191"/>
                  <a:pt x="1624201" y="250253"/>
                </a:cubicBezTo>
                <a:cubicBezTo>
                  <a:pt x="1615907" y="243316"/>
                  <a:pt x="1605365" y="239847"/>
                  <a:pt x="1592575" y="239847"/>
                </a:cubicBezTo>
                <a:cubicBezTo>
                  <a:pt x="1579088" y="239847"/>
                  <a:pt x="1568235" y="243355"/>
                  <a:pt x="1560019" y="250370"/>
                </a:cubicBezTo>
                <a:cubicBezTo>
                  <a:pt x="1551802" y="257385"/>
                  <a:pt x="1545853" y="267423"/>
                  <a:pt x="1542171" y="280484"/>
                </a:cubicBezTo>
                <a:cubicBezTo>
                  <a:pt x="1538489" y="293545"/>
                  <a:pt x="1536648" y="309145"/>
                  <a:pt x="1536648" y="327284"/>
                </a:cubicBezTo>
                <a:cubicBezTo>
                  <a:pt x="1536648" y="345732"/>
                  <a:pt x="1538683" y="361487"/>
                  <a:pt x="1542753" y="374548"/>
                </a:cubicBezTo>
                <a:cubicBezTo>
                  <a:pt x="1546822" y="387609"/>
                  <a:pt x="1552984" y="397589"/>
                  <a:pt x="1561240" y="404488"/>
                </a:cubicBezTo>
                <a:cubicBezTo>
                  <a:pt x="1569495" y="411387"/>
                  <a:pt x="1579940" y="414836"/>
                  <a:pt x="1592575" y="414836"/>
                </a:cubicBezTo>
                <a:cubicBezTo>
                  <a:pt x="1602574" y="414836"/>
                  <a:pt x="1611140" y="412879"/>
                  <a:pt x="1618271" y="408965"/>
                </a:cubicBezTo>
                <a:cubicBezTo>
                  <a:pt x="1625402" y="405050"/>
                  <a:pt x="1631216" y="399333"/>
                  <a:pt x="1635712" y="391815"/>
                </a:cubicBezTo>
                <a:cubicBezTo>
                  <a:pt x="1640208" y="384296"/>
                  <a:pt x="1643502" y="375110"/>
                  <a:pt x="1645595" y="364258"/>
                </a:cubicBezTo>
                <a:cubicBezTo>
                  <a:pt x="1647688" y="353406"/>
                  <a:pt x="1648734" y="341081"/>
                  <a:pt x="1648734" y="327284"/>
                </a:cubicBezTo>
                <a:close/>
                <a:moveTo>
                  <a:pt x="1781154" y="394838"/>
                </a:moveTo>
                <a:lnTo>
                  <a:pt x="1694299" y="394838"/>
                </a:lnTo>
                <a:lnTo>
                  <a:pt x="1694299" y="394024"/>
                </a:lnTo>
                <a:lnTo>
                  <a:pt x="1731274" y="357166"/>
                </a:lnTo>
                <a:cubicBezTo>
                  <a:pt x="1739878" y="348716"/>
                  <a:pt x="1747397" y="340713"/>
                  <a:pt x="1753830" y="333155"/>
                </a:cubicBezTo>
                <a:cubicBezTo>
                  <a:pt x="1760264" y="325598"/>
                  <a:pt x="1765264" y="317962"/>
                  <a:pt x="1768829" y="310250"/>
                </a:cubicBezTo>
                <a:cubicBezTo>
                  <a:pt x="1772395" y="302537"/>
                  <a:pt x="1774178" y="294185"/>
                  <a:pt x="1774178" y="285193"/>
                </a:cubicBezTo>
                <a:cubicBezTo>
                  <a:pt x="1774178" y="275891"/>
                  <a:pt x="1772104" y="267869"/>
                  <a:pt x="1767957" y="261125"/>
                </a:cubicBezTo>
                <a:cubicBezTo>
                  <a:pt x="1763810" y="254381"/>
                  <a:pt x="1757939" y="249188"/>
                  <a:pt x="1750342" y="245544"/>
                </a:cubicBezTo>
                <a:cubicBezTo>
                  <a:pt x="1742746" y="241901"/>
                  <a:pt x="1733715" y="240080"/>
                  <a:pt x="1723251" y="240080"/>
                </a:cubicBezTo>
                <a:cubicBezTo>
                  <a:pt x="1716352" y="240080"/>
                  <a:pt x="1709860" y="240932"/>
                  <a:pt x="1703775" y="242638"/>
                </a:cubicBezTo>
                <a:cubicBezTo>
                  <a:pt x="1697690" y="244343"/>
                  <a:pt x="1691993" y="246668"/>
                  <a:pt x="1686683" y="249614"/>
                </a:cubicBezTo>
                <a:cubicBezTo>
                  <a:pt x="1681373" y="252560"/>
                  <a:pt x="1676471" y="255931"/>
                  <a:pt x="1671975" y="259730"/>
                </a:cubicBezTo>
                <a:lnTo>
                  <a:pt x="1682323" y="272752"/>
                </a:lnTo>
                <a:cubicBezTo>
                  <a:pt x="1688912" y="267636"/>
                  <a:pt x="1695346" y="263683"/>
                  <a:pt x="1701624" y="260892"/>
                </a:cubicBezTo>
                <a:cubicBezTo>
                  <a:pt x="1707903" y="258102"/>
                  <a:pt x="1715112" y="256707"/>
                  <a:pt x="1723251" y="256707"/>
                </a:cubicBezTo>
                <a:cubicBezTo>
                  <a:pt x="1732553" y="256707"/>
                  <a:pt x="1740052" y="259245"/>
                  <a:pt x="1745749" y="264322"/>
                </a:cubicBezTo>
                <a:cubicBezTo>
                  <a:pt x="1751447" y="269400"/>
                  <a:pt x="1754295" y="276744"/>
                  <a:pt x="1754295" y="286356"/>
                </a:cubicBezTo>
                <a:cubicBezTo>
                  <a:pt x="1754295" y="294107"/>
                  <a:pt x="1752784" y="301219"/>
                  <a:pt x="1749761" y="307692"/>
                </a:cubicBezTo>
                <a:cubicBezTo>
                  <a:pt x="1746738" y="314164"/>
                  <a:pt x="1742339" y="320734"/>
                  <a:pt x="1736564" y="327400"/>
                </a:cubicBezTo>
                <a:cubicBezTo>
                  <a:pt x="1730789" y="334066"/>
                  <a:pt x="1723677" y="341663"/>
                  <a:pt x="1715228" y="350189"/>
                </a:cubicBezTo>
                <a:lnTo>
                  <a:pt x="1669766" y="396349"/>
                </a:lnTo>
                <a:lnTo>
                  <a:pt x="1669766" y="412511"/>
                </a:lnTo>
                <a:lnTo>
                  <a:pt x="1781154" y="412511"/>
                </a:lnTo>
                <a:close/>
                <a:moveTo>
                  <a:pt x="1879855" y="262288"/>
                </a:moveTo>
                <a:cubicBezTo>
                  <a:pt x="1879778" y="264923"/>
                  <a:pt x="1879681" y="267597"/>
                  <a:pt x="1879564" y="270310"/>
                </a:cubicBezTo>
                <a:cubicBezTo>
                  <a:pt x="1879448" y="273023"/>
                  <a:pt x="1879313" y="275872"/>
                  <a:pt x="1879157" y="278856"/>
                </a:cubicBezTo>
                <a:cubicBezTo>
                  <a:pt x="1879002" y="281841"/>
                  <a:pt x="1878886" y="285058"/>
                  <a:pt x="1878809" y="288507"/>
                </a:cubicBezTo>
                <a:cubicBezTo>
                  <a:pt x="1878731" y="291956"/>
                  <a:pt x="1878692" y="295813"/>
                  <a:pt x="1878692" y="300076"/>
                </a:cubicBezTo>
                <a:lnTo>
                  <a:pt x="1878692" y="355654"/>
                </a:lnTo>
                <a:lnTo>
                  <a:pt x="1815673" y="355654"/>
                </a:lnTo>
                <a:lnTo>
                  <a:pt x="1868112" y="281356"/>
                </a:lnTo>
                <a:cubicBezTo>
                  <a:pt x="1870049" y="278643"/>
                  <a:pt x="1871968" y="275562"/>
                  <a:pt x="1873867" y="272113"/>
                </a:cubicBezTo>
                <a:cubicBezTo>
                  <a:pt x="1875766" y="268663"/>
                  <a:pt x="1877452" y="265388"/>
                  <a:pt x="1878925" y="262288"/>
                </a:cubicBezTo>
                <a:close/>
                <a:moveTo>
                  <a:pt x="1922992" y="355654"/>
                </a:moveTo>
                <a:lnTo>
                  <a:pt x="1897528" y="355654"/>
                </a:lnTo>
                <a:lnTo>
                  <a:pt x="1897528" y="241591"/>
                </a:lnTo>
                <a:lnTo>
                  <a:pt x="1877413" y="241591"/>
                </a:lnTo>
                <a:lnTo>
                  <a:pt x="1796488" y="356817"/>
                </a:lnTo>
                <a:lnTo>
                  <a:pt x="1796488" y="373095"/>
                </a:lnTo>
                <a:lnTo>
                  <a:pt x="1878692" y="373095"/>
                </a:lnTo>
                <a:lnTo>
                  <a:pt x="1878692" y="412511"/>
                </a:lnTo>
                <a:lnTo>
                  <a:pt x="1897528" y="412511"/>
                </a:lnTo>
                <a:lnTo>
                  <a:pt x="1897528" y="373095"/>
                </a:lnTo>
                <a:lnTo>
                  <a:pt x="1922992" y="373095"/>
                </a:lnTo>
                <a:close/>
                <a:moveTo>
                  <a:pt x="6858000" y="0"/>
                </a:moveTo>
                <a:lnTo>
                  <a:pt x="6858000" y="478971"/>
                </a:lnTo>
                <a:lnTo>
                  <a:pt x="0" y="478971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6" name="Нижний колонтитул 14">
            <a:extLst>
              <a:ext uri="{FF2B5EF4-FFF2-40B4-BE49-F238E27FC236}">
                <a16:creationId xmlns:a16="http://schemas.microsoft.com/office/drawing/2014/main" id="{8F48487B-3268-3244-9DE1-35CBCE33D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42220" y="6365307"/>
            <a:ext cx="8442785" cy="365125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Нижний колонтитул, тема презентации,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шт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16">
            <a:extLst>
              <a:ext uri="{FF2B5EF4-FFF2-40B4-BE49-F238E27FC236}">
                <a16:creationId xmlns:a16="http://schemas.microsoft.com/office/drawing/2014/main" id="{B17B29EA-0924-644B-B040-297A42CC1002}"/>
              </a:ext>
            </a:extLst>
          </p:cNvPr>
          <p:cNvSpPr txBox="1">
            <a:spLocks/>
          </p:cNvSpPr>
          <p:nvPr/>
        </p:nvSpPr>
        <p:spPr>
          <a:xfrm>
            <a:off x="713033" y="549000"/>
            <a:ext cx="10800000" cy="576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b="1" dirty="0">
                <a:latin typeface="Arial Black" panose="020B0604020202020204" pitchFamily="34" charset="0"/>
                <a:cs typeface="Arial Black" panose="020B0604020202020204" pitchFamily="34" charset="0"/>
              </a:rPr>
              <a:t>ЗАПОЛНЕНИЯ ПРЕЗЕНТАЦИИ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Формат слайдов – широкоформатный (16: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9)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Размер зоны с информацией презентации (высота – 16 см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ш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ирина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- 30 см). Как на этом слайде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Нижний колонтитул – тема презентации и номер слайда, кроме титульного листа,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pen Sans Light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пт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ли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Arial Regular (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Обычный)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1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пт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Шрифт – заголовок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pen Sans Bold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Arial Bold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пт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Шрифт – текст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pen Sans Light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пт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ли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Arial Regular (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Обычный)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14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пт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Общие рекомендации при подготовке презентации: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Используйте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шаблон презентации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Презентация должна содержать не более 10-12 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слайдов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Следует увеличить контрастность изображений, по возможности сделать их более яркими;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Используйте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максимально контрастные цвета шрифтов;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Следует избегать тонких линий, мелкого шрифта, лишних 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деталеи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̆;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Выносите на 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слайды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ключевые иллюстрации, опорные фразы, краткие тезисы;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збегайте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большого количества текста;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Используйте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размер шрифта не менее 18-20 </a:t>
            </a:r>
            <a:r>
              <a:rPr lang="en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Сохраняйте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единыи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̆ стиль оформления презентации (шрифты, цвета);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Обязательное 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пронумеруйте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все 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слайды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65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8298</TotalTime>
  <Words>254</Words>
  <Application>Microsoft Macintosh PowerPoint</Application>
  <PresentationFormat>Широкоэкранный</PresentationFormat>
  <Paragraphs>24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Open Sans</vt:lpstr>
      <vt:lpstr>Open Sans Light</vt:lpstr>
      <vt:lpstr>Office Theme</vt:lpstr>
      <vt:lpstr>ТЕМА ПРЕЗЕНТАЦИИ, 24 ПТ OPEN SANS BOLD ИЛИ ARIAL BOLD ВСЕ ПРОПИСНЫЕ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StM171, a Stenotrophomonas bacteriophage with effects on antibiotic activity against biofilm formation </dc:title>
  <dc:creator>Ghdeer Jd</dc:creator>
  <cp:lastModifiedBy>Microsoft Office User</cp:lastModifiedBy>
  <cp:revision>17</cp:revision>
  <dcterms:created xsi:type="dcterms:W3CDTF">2023-09-04T09:41:59Z</dcterms:created>
  <dcterms:modified xsi:type="dcterms:W3CDTF">2024-08-30T09:10:26Z</dcterms:modified>
</cp:coreProperties>
</file>